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3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0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3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4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99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31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3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2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2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6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92FF35-EF58-4599-BB2A-BBC974CE19D0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DB0A6A-8E22-4ADA-AF43-4346747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98D0-B115-40AE-B826-F3C92FC54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Dolch</a:t>
            </a:r>
            <a:r>
              <a:rPr lang="en-US" dirty="0"/>
              <a:t>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E4986-C11C-40FA-89CC-EB2ACFB9C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P.3 Term 1</a:t>
            </a:r>
          </a:p>
        </p:txBody>
      </p:sp>
    </p:spTree>
    <p:extLst>
      <p:ext uri="{BB962C8B-B14F-4D97-AF65-F5344CB8AC3E}">
        <p14:creationId xmlns:p14="http://schemas.microsoft.com/office/powerpoint/2010/main" val="37314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drink</a:t>
            </a:r>
          </a:p>
        </p:txBody>
      </p:sp>
      <p:pic>
        <p:nvPicPr>
          <p:cNvPr id="3" name="drink">
            <a:hlinkClick r:id="" action="ppaction://media"/>
            <a:extLst>
              <a:ext uri="{FF2B5EF4-FFF2-40B4-BE49-F238E27FC236}">
                <a16:creationId xmlns:a16="http://schemas.microsoft.com/office/drawing/2014/main" id="{E07F57F8-A0E4-46B3-9456-98574B695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eight</a:t>
            </a:r>
          </a:p>
        </p:txBody>
      </p:sp>
      <p:pic>
        <p:nvPicPr>
          <p:cNvPr id="3" name="eight">
            <a:hlinkClick r:id="" action="ppaction://media"/>
            <a:extLst>
              <a:ext uri="{FF2B5EF4-FFF2-40B4-BE49-F238E27FC236}">
                <a16:creationId xmlns:a16="http://schemas.microsoft.com/office/drawing/2014/main" id="{D13FDAD7-E46E-4061-BC3F-8D90DDEA0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fall</a:t>
            </a:r>
          </a:p>
        </p:txBody>
      </p:sp>
      <p:pic>
        <p:nvPicPr>
          <p:cNvPr id="3" name="fall">
            <a:hlinkClick r:id="" action="ppaction://media"/>
            <a:extLst>
              <a:ext uri="{FF2B5EF4-FFF2-40B4-BE49-F238E27FC236}">
                <a16:creationId xmlns:a16="http://schemas.microsoft.com/office/drawing/2014/main" id="{5FB9C18D-5696-4E92-BE9D-C1E4502B0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far</a:t>
            </a:r>
          </a:p>
        </p:txBody>
      </p:sp>
      <p:pic>
        <p:nvPicPr>
          <p:cNvPr id="3" name="far">
            <a:hlinkClick r:id="" action="ppaction://media"/>
            <a:extLst>
              <a:ext uri="{FF2B5EF4-FFF2-40B4-BE49-F238E27FC236}">
                <a16:creationId xmlns:a16="http://schemas.microsoft.com/office/drawing/2014/main" id="{D61542B3-F4F9-488F-98E3-472CB8274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full</a:t>
            </a:r>
          </a:p>
        </p:txBody>
      </p:sp>
      <p:pic>
        <p:nvPicPr>
          <p:cNvPr id="3" name="full">
            <a:hlinkClick r:id="" action="ppaction://media"/>
            <a:extLst>
              <a:ext uri="{FF2B5EF4-FFF2-40B4-BE49-F238E27FC236}">
                <a16:creationId xmlns:a16="http://schemas.microsoft.com/office/drawing/2014/main" id="{7FE54888-6374-4594-8AEF-2615FF6D6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got</a:t>
            </a:r>
          </a:p>
        </p:txBody>
      </p:sp>
      <p:pic>
        <p:nvPicPr>
          <p:cNvPr id="3" name="got">
            <a:hlinkClick r:id="" action="ppaction://media"/>
            <a:extLst>
              <a:ext uri="{FF2B5EF4-FFF2-40B4-BE49-F238E27FC236}">
                <a16:creationId xmlns:a16="http://schemas.microsoft.com/office/drawing/2014/main" id="{3545F643-BC25-4729-8BDB-44B6618DD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grow</a:t>
            </a:r>
          </a:p>
        </p:txBody>
      </p:sp>
      <p:pic>
        <p:nvPicPr>
          <p:cNvPr id="3" name="grow">
            <a:hlinkClick r:id="" action="ppaction://media"/>
            <a:extLst>
              <a:ext uri="{FF2B5EF4-FFF2-40B4-BE49-F238E27FC236}">
                <a16:creationId xmlns:a16="http://schemas.microsoft.com/office/drawing/2014/main" id="{6B9E7E64-DECD-49C2-90E7-DA69E07EE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hold</a:t>
            </a:r>
          </a:p>
        </p:txBody>
      </p:sp>
      <p:pic>
        <p:nvPicPr>
          <p:cNvPr id="3" name="hold">
            <a:hlinkClick r:id="" action="ppaction://media"/>
            <a:extLst>
              <a:ext uri="{FF2B5EF4-FFF2-40B4-BE49-F238E27FC236}">
                <a16:creationId xmlns:a16="http://schemas.microsoft.com/office/drawing/2014/main" id="{E6D2FCC9-2D82-4AF3-8A01-FC3788E5B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hot</a:t>
            </a:r>
          </a:p>
        </p:txBody>
      </p:sp>
      <p:pic>
        <p:nvPicPr>
          <p:cNvPr id="3" name="hot">
            <a:hlinkClick r:id="" action="ppaction://media"/>
            <a:extLst>
              <a:ext uri="{FF2B5EF4-FFF2-40B4-BE49-F238E27FC236}">
                <a16:creationId xmlns:a16="http://schemas.microsoft.com/office/drawing/2014/main" id="{2822F04C-A399-4EC0-8F95-CA3C9CAF0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hurt</a:t>
            </a:r>
          </a:p>
        </p:txBody>
      </p:sp>
      <p:pic>
        <p:nvPicPr>
          <p:cNvPr id="3" name="hurt">
            <a:hlinkClick r:id="" action="ppaction://media"/>
            <a:extLst>
              <a:ext uri="{FF2B5EF4-FFF2-40B4-BE49-F238E27FC236}">
                <a16:creationId xmlns:a16="http://schemas.microsoft.com/office/drawing/2014/main" id="{C8540A82-9AD5-4759-8DC9-48EC469BC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about</a:t>
            </a:r>
          </a:p>
        </p:txBody>
      </p:sp>
      <p:pic>
        <p:nvPicPr>
          <p:cNvPr id="3" name="about">
            <a:hlinkClick r:id="" action="ppaction://media"/>
            <a:extLst>
              <a:ext uri="{FF2B5EF4-FFF2-40B4-BE49-F238E27FC236}">
                <a16:creationId xmlns:a16="http://schemas.microsoft.com/office/drawing/2014/main" id="{3B1D65F4-4307-4CBD-A3E0-831F551C5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6847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if</a:t>
            </a:r>
          </a:p>
        </p:txBody>
      </p:sp>
      <p:pic>
        <p:nvPicPr>
          <p:cNvPr id="3" name="if">
            <a:hlinkClick r:id="" action="ppaction://media"/>
            <a:extLst>
              <a:ext uri="{FF2B5EF4-FFF2-40B4-BE49-F238E27FC236}">
                <a16:creationId xmlns:a16="http://schemas.microsoft.com/office/drawing/2014/main" id="{681193C5-3BE3-4871-8506-36BF45A94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keep</a:t>
            </a:r>
          </a:p>
        </p:txBody>
      </p:sp>
      <p:pic>
        <p:nvPicPr>
          <p:cNvPr id="3" name="keep">
            <a:hlinkClick r:id="" action="ppaction://media"/>
            <a:extLst>
              <a:ext uri="{FF2B5EF4-FFF2-40B4-BE49-F238E27FC236}">
                <a16:creationId xmlns:a16="http://schemas.microsoft.com/office/drawing/2014/main" id="{B6738BF7-8EBE-4F59-869F-E183C6475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kind</a:t>
            </a:r>
          </a:p>
        </p:txBody>
      </p:sp>
      <p:pic>
        <p:nvPicPr>
          <p:cNvPr id="3" name="kind">
            <a:hlinkClick r:id="" action="ppaction://media"/>
            <a:extLst>
              <a:ext uri="{FF2B5EF4-FFF2-40B4-BE49-F238E27FC236}">
                <a16:creationId xmlns:a16="http://schemas.microsoft.com/office/drawing/2014/main" id="{6787CB81-B233-4D6D-A6CF-CFC0A5134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laugh</a:t>
            </a:r>
          </a:p>
        </p:txBody>
      </p:sp>
      <p:pic>
        <p:nvPicPr>
          <p:cNvPr id="3" name="laugh">
            <a:hlinkClick r:id="" action="ppaction://media"/>
            <a:extLst>
              <a:ext uri="{FF2B5EF4-FFF2-40B4-BE49-F238E27FC236}">
                <a16:creationId xmlns:a16="http://schemas.microsoft.com/office/drawing/2014/main" id="{56A18740-65F5-442F-A1A2-54743EE9F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light</a:t>
            </a:r>
          </a:p>
        </p:txBody>
      </p:sp>
      <p:pic>
        <p:nvPicPr>
          <p:cNvPr id="3" name="light">
            <a:hlinkClick r:id="" action="ppaction://media"/>
            <a:extLst>
              <a:ext uri="{FF2B5EF4-FFF2-40B4-BE49-F238E27FC236}">
                <a16:creationId xmlns:a16="http://schemas.microsoft.com/office/drawing/2014/main" id="{38BCA36E-BA9D-4210-9E3D-9B29B0252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long</a:t>
            </a:r>
          </a:p>
        </p:txBody>
      </p:sp>
      <p:pic>
        <p:nvPicPr>
          <p:cNvPr id="3" name="long">
            <a:hlinkClick r:id="" action="ppaction://media"/>
            <a:extLst>
              <a:ext uri="{FF2B5EF4-FFF2-40B4-BE49-F238E27FC236}">
                <a16:creationId xmlns:a16="http://schemas.microsoft.com/office/drawing/2014/main" id="{A8998182-C1E1-4182-B0D8-3E557E839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much</a:t>
            </a:r>
          </a:p>
        </p:txBody>
      </p:sp>
      <p:pic>
        <p:nvPicPr>
          <p:cNvPr id="3" name="much">
            <a:hlinkClick r:id="" action="ppaction://media"/>
            <a:extLst>
              <a:ext uri="{FF2B5EF4-FFF2-40B4-BE49-F238E27FC236}">
                <a16:creationId xmlns:a16="http://schemas.microsoft.com/office/drawing/2014/main" id="{B3830EC6-98E5-4D8C-A6FC-4F7257DEE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myself</a:t>
            </a:r>
          </a:p>
        </p:txBody>
      </p:sp>
      <p:pic>
        <p:nvPicPr>
          <p:cNvPr id="3" name="myself">
            <a:hlinkClick r:id="" action="ppaction://media"/>
            <a:extLst>
              <a:ext uri="{FF2B5EF4-FFF2-40B4-BE49-F238E27FC236}">
                <a16:creationId xmlns:a16="http://schemas.microsoft.com/office/drawing/2014/main" id="{5DAF17C3-5EA0-4314-A419-26BC18E2F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never</a:t>
            </a:r>
          </a:p>
        </p:txBody>
      </p:sp>
      <p:pic>
        <p:nvPicPr>
          <p:cNvPr id="3" name="never">
            <a:hlinkClick r:id="" action="ppaction://media"/>
            <a:extLst>
              <a:ext uri="{FF2B5EF4-FFF2-40B4-BE49-F238E27FC236}">
                <a16:creationId xmlns:a16="http://schemas.microsoft.com/office/drawing/2014/main" id="{2EE7DB4C-7BC7-4BFD-BA6B-39D4D6C0E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only</a:t>
            </a:r>
          </a:p>
        </p:txBody>
      </p:sp>
      <p:pic>
        <p:nvPicPr>
          <p:cNvPr id="3" name="only">
            <a:hlinkClick r:id="" action="ppaction://media"/>
            <a:extLst>
              <a:ext uri="{FF2B5EF4-FFF2-40B4-BE49-F238E27FC236}">
                <a16:creationId xmlns:a16="http://schemas.microsoft.com/office/drawing/2014/main" id="{E35D430D-BD86-47C5-AB99-FD6B42231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better</a:t>
            </a:r>
          </a:p>
        </p:txBody>
      </p:sp>
      <p:pic>
        <p:nvPicPr>
          <p:cNvPr id="3" name="better">
            <a:hlinkClick r:id="" action="ppaction://media"/>
            <a:extLst>
              <a:ext uri="{FF2B5EF4-FFF2-40B4-BE49-F238E27FC236}">
                <a16:creationId xmlns:a16="http://schemas.microsoft.com/office/drawing/2014/main" id="{5640A3B9-6FB8-41C9-891A-293F828D3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own</a:t>
            </a:r>
          </a:p>
        </p:txBody>
      </p:sp>
      <p:pic>
        <p:nvPicPr>
          <p:cNvPr id="3" name="own">
            <a:hlinkClick r:id="" action="ppaction://media"/>
            <a:extLst>
              <a:ext uri="{FF2B5EF4-FFF2-40B4-BE49-F238E27FC236}">
                <a16:creationId xmlns:a16="http://schemas.microsoft.com/office/drawing/2014/main" id="{8B3BF947-61FE-4C90-9F5A-FD4CF51BC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pick</a:t>
            </a:r>
          </a:p>
        </p:txBody>
      </p:sp>
      <p:pic>
        <p:nvPicPr>
          <p:cNvPr id="3" name="pick">
            <a:hlinkClick r:id="" action="ppaction://media"/>
            <a:extLst>
              <a:ext uri="{FF2B5EF4-FFF2-40B4-BE49-F238E27FC236}">
                <a16:creationId xmlns:a16="http://schemas.microsoft.com/office/drawing/2014/main" id="{0704B95B-1F89-46CF-BAA6-7A7810835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seven</a:t>
            </a:r>
          </a:p>
        </p:txBody>
      </p:sp>
      <p:pic>
        <p:nvPicPr>
          <p:cNvPr id="3" name="seven">
            <a:hlinkClick r:id="" action="ppaction://media"/>
            <a:extLst>
              <a:ext uri="{FF2B5EF4-FFF2-40B4-BE49-F238E27FC236}">
                <a16:creationId xmlns:a16="http://schemas.microsoft.com/office/drawing/2014/main" id="{320DBB71-C321-42E8-BE55-A7D60D6DD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shall</a:t>
            </a:r>
          </a:p>
        </p:txBody>
      </p:sp>
      <p:pic>
        <p:nvPicPr>
          <p:cNvPr id="3" name="shall">
            <a:hlinkClick r:id="" action="ppaction://media"/>
            <a:extLst>
              <a:ext uri="{FF2B5EF4-FFF2-40B4-BE49-F238E27FC236}">
                <a16:creationId xmlns:a16="http://schemas.microsoft.com/office/drawing/2014/main" id="{E550A434-96F7-4B3C-9A99-32F5183E67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show</a:t>
            </a:r>
          </a:p>
        </p:txBody>
      </p:sp>
      <p:pic>
        <p:nvPicPr>
          <p:cNvPr id="3" name="show">
            <a:hlinkClick r:id="" action="ppaction://media"/>
            <a:extLst>
              <a:ext uri="{FF2B5EF4-FFF2-40B4-BE49-F238E27FC236}">
                <a16:creationId xmlns:a16="http://schemas.microsoft.com/office/drawing/2014/main" id="{1C0295BF-786C-46A7-945F-69C0B2ED3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six</a:t>
            </a:r>
          </a:p>
        </p:txBody>
      </p:sp>
      <p:pic>
        <p:nvPicPr>
          <p:cNvPr id="3" name="six">
            <a:hlinkClick r:id="" action="ppaction://media"/>
            <a:extLst>
              <a:ext uri="{FF2B5EF4-FFF2-40B4-BE49-F238E27FC236}">
                <a16:creationId xmlns:a16="http://schemas.microsoft.com/office/drawing/2014/main" id="{C6EF67B6-4A61-4C83-89A4-56E26B68D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small</a:t>
            </a:r>
          </a:p>
        </p:txBody>
      </p:sp>
      <p:pic>
        <p:nvPicPr>
          <p:cNvPr id="3" name="small">
            <a:hlinkClick r:id="" action="ppaction://media"/>
            <a:extLst>
              <a:ext uri="{FF2B5EF4-FFF2-40B4-BE49-F238E27FC236}">
                <a16:creationId xmlns:a16="http://schemas.microsoft.com/office/drawing/2014/main" id="{B7AD8E4B-8A49-438F-A1F8-D820FCC93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3" name="start">
            <a:hlinkClick r:id="" action="ppaction://media"/>
            <a:extLst>
              <a:ext uri="{FF2B5EF4-FFF2-40B4-BE49-F238E27FC236}">
                <a16:creationId xmlns:a16="http://schemas.microsoft.com/office/drawing/2014/main" id="{9F82F75B-5C51-4F72-9639-566DC78EA7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ten</a:t>
            </a:r>
          </a:p>
        </p:txBody>
      </p:sp>
      <p:pic>
        <p:nvPicPr>
          <p:cNvPr id="3" name="ten">
            <a:hlinkClick r:id="" action="ppaction://media"/>
            <a:extLst>
              <a:ext uri="{FF2B5EF4-FFF2-40B4-BE49-F238E27FC236}">
                <a16:creationId xmlns:a16="http://schemas.microsoft.com/office/drawing/2014/main" id="{CFB12B84-8977-4044-8ED0-7CE0C3253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today</a:t>
            </a:r>
          </a:p>
        </p:txBody>
      </p:sp>
      <p:pic>
        <p:nvPicPr>
          <p:cNvPr id="3" name="today">
            <a:hlinkClick r:id="" action="ppaction://media"/>
            <a:extLst>
              <a:ext uri="{FF2B5EF4-FFF2-40B4-BE49-F238E27FC236}">
                <a16:creationId xmlns:a16="http://schemas.microsoft.com/office/drawing/2014/main" id="{26413731-4A32-4890-B935-94A1784C01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bring</a:t>
            </a:r>
          </a:p>
        </p:txBody>
      </p:sp>
      <p:pic>
        <p:nvPicPr>
          <p:cNvPr id="3" name="bring">
            <a:hlinkClick r:id="" action="ppaction://media"/>
            <a:extLst>
              <a:ext uri="{FF2B5EF4-FFF2-40B4-BE49-F238E27FC236}">
                <a16:creationId xmlns:a16="http://schemas.microsoft.com/office/drawing/2014/main" id="{A7A5D3EE-3468-4106-A762-08E5668F8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together</a:t>
            </a:r>
          </a:p>
        </p:txBody>
      </p:sp>
      <p:pic>
        <p:nvPicPr>
          <p:cNvPr id="3" name="together">
            <a:hlinkClick r:id="" action="ppaction://media"/>
            <a:extLst>
              <a:ext uri="{FF2B5EF4-FFF2-40B4-BE49-F238E27FC236}">
                <a16:creationId xmlns:a16="http://schemas.microsoft.com/office/drawing/2014/main" id="{3F72EB66-A303-4BD1-AF77-BD48C7002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try</a:t>
            </a:r>
          </a:p>
        </p:txBody>
      </p:sp>
      <p:pic>
        <p:nvPicPr>
          <p:cNvPr id="3" name="try">
            <a:hlinkClick r:id="" action="ppaction://media"/>
            <a:extLst>
              <a:ext uri="{FF2B5EF4-FFF2-40B4-BE49-F238E27FC236}">
                <a16:creationId xmlns:a16="http://schemas.microsoft.com/office/drawing/2014/main" id="{DE07D42A-382E-44F7-B003-313559D7D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warm</a:t>
            </a:r>
          </a:p>
        </p:txBody>
      </p:sp>
      <p:pic>
        <p:nvPicPr>
          <p:cNvPr id="3" name="warm">
            <a:hlinkClick r:id="" action="ppaction://media"/>
            <a:extLst>
              <a:ext uri="{FF2B5EF4-FFF2-40B4-BE49-F238E27FC236}">
                <a16:creationId xmlns:a16="http://schemas.microsoft.com/office/drawing/2014/main" id="{038F2CA0-1446-44ED-AD37-F2ACC09CF7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carry</a:t>
            </a:r>
          </a:p>
        </p:txBody>
      </p:sp>
      <p:pic>
        <p:nvPicPr>
          <p:cNvPr id="3" name="carry">
            <a:hlinkClick r:id="" action="ppaction://media"/>
            <a:extLst>
              <a:ext uri="{FF2B5EF4-FFF2-40B4-BE49-F238E27FC236}">
                <a16:creationId xmlns:a16="http://schemas.microsoft.com/office/drawing/2014/main" id="{7E610871-8D78-40C7-85AA-1C043EEE1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clean</a:t>
            </a:r>
          </a:p>
        </p:txBody>
      </p:sp>
      <p:pic>
        <p:nvPicPr>
          <p:cNvPr id="3" name="clean">
            <a:hlinkClick r:id="" action="ppaction://media"/>
            <a:extLst>
              <a:ext uri="{FF2B5EF4-FFF2-40B4-BE49-F238E27FC236}">
                <a16:creationId xmlns:a16="http://schemas.microsoft.com/office/drawing/2014/main" id="{B4E9B855-CCC2-4E1C-8B3D-FE50F1250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cut</a:t>
            </a:r>
          </a:p>
        </p:txBody>
      </p:sp>
      <p:pic>
        <p:nvPicPr>
          <p:cNvPr id="3" name="cut">
            <a:hlinkClick r:id="" action="ppaction://media"/>
            <a:extLst>
              <a:ext uri="{FF2B5EF4-FFF2-40B4-BE49-F238E27FC236}">
                <a16:creationId xmlns:a16="http://schemas.microsoft.com/office/drawing/2014/main" id="{BDA8FE90-BCF3-4B8A-8E58-8F421E8C1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done</a:t>
            </a:r>
          </a:p>
        </p:txBody>
      </p:sp>
      <p:pic>
        <p:nvPicPr>
          <p:cNvPr id="3" name="done">
            <a:hlinkClick r:id="" action="ppaction://media"/>
            <a:extLst>
              <a:ext uri="{FF2B5EF4-FFF2-40B4-BE49-F238E27FC236}">
                <a16:creationId xmlns:a16="http://schemas.microsoft.com/office/drawing/2014/main" id="{FF8D9537-3DFD-464B-86C9-76865D68B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draw</a:t>
            </a:r>
          </a:p>
        </p:txBody>
      </p:sp>
      <p:pic>
        <p:nvPicPr>
          <p:cNvPr id="3" name="draw">
            <a:hlinkClick r:id="" action="ppaction://media"/>
            <a:extLst>
              <a:ext uri="{FF2B5EF4-FFF2-40B4-BE49-F238E27FC236}">
                <a16:creationId xmlns:a16="http://schemas.microsoft.com/office/drawing/2014/main" id="{3FDDE290-9023-445F-BB05-8D62828A6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48</Words>
  <Application>Microsoft Office PowerPoint</Application>
  <PresentationFormat>Widescreen</PresentationFormat>
  <Paragraphs>43</Paragraphs>
  <Slides>42</Slides>
  <Notes>0</Notes>
  <HiddenSlides>0</HiddenSlides>
  <MMClips>41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Comic Sans MS</vt:lpstr>
      <vt:lpstr>Garamond</vt:lpstr>
      <vt:lpstr>Organic</vt:lpstr>
      <vt:lpstr>Dolch List</vt:lpstr>
      <vt:lpstr>about</vt:lpstr>
      <vt:lpstr>better</vt:lpstr>
      <vt:lpstr>bring</vt:lpstr>
      <vt:lpstr>carry</vt:lpstr>
      <vt:lpstr>clean</vt:lpstr>
      <vt:lpstr>cut</vt:lpstr>
      <vt:lpstr>done</vt:lpstr>
      <vt:lpstr>draw</vt:lpstr>
      <vt:lpstr>drink</vt:lpstr>
      <vt:lpstr>eight</vt:lpstr>
      <vt:lpstr>fall</vt:lpstr>
      <vt:lpstr>far</vt:lpstr>
      <vt:lpstr>full</vt:lpstr>
      <vt:lpstr>got</vt:lpstr>
      <vt:lpstr>grow</vt:lpstr>
      <vt:lpstr>hold</vt:lpstr>
      <vt:lpstr>hot</vt:lpstr>
      <vt:lpstr>hurt</vt:lpstr>
      <vt:lpstr>if</vt:lpstr>
      <vt:lpstr>keep</vt:lpstr>
      <vt:lpstr>kind</vt:lpstr>
      <vt:lpstr>laugh</vt:lpstr>
      <vt:lpstr>light</vt:lpstr>
      <vt:lpstr>long</vt:lpstr>
      <vt:lpstr>much</vt:lpstr>
      <vt:lpstr>myself</vt:lpstr>
      <vt:lpstr>never</vt:lpstr>
      <vt:lpstr>only</vt:lpstr>
      <vt:lpstr>own</vt:lpstr>
      <vt:lpstr>pick</vt:lpstr>
      <vt:lpstr>seven</vt:lpstr>
      <vt:lpstr>shall</vt:lpstr>
      <vt:lpstr>show</vt:lpstr>
      <vt:lpstr>six</vt:lpstr>
      <vt:lpstr>small</vt:lpstr>
      <vt:lpstr>start</vt:lpstr>
      <vt:lpstr>ten</vt:lpstr>
      <vt:lpstr>today</vt:lpstr>
      <vt:lpstr>together</vt:lpstr>
      <vt:lpstr>try</vt:lpstr>
      <vt:lpstr>warm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List</dc:title>
  <dc:creator>Chris Eagers</dc:creator>
  <cp:lastModifiedBy>Chris Eagers</cp:lastModifiedBy>
  <cp:revision>1</cp:revision>
  <dcterms:created xsi:type="dcterms:W3CDTF">2018-01-05T02:09:22Z</dcterms:created>
  <dcterms:modified xsi:type="dcterms:W3CDTF">2018-01-05T02:10:01Z</dcterms:modified>
</cp:coreProperties>
</file>